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6299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Zver</dc:creator>
  <cp:lastModifiedBy>Zverdvd.org</cp:lastModifiedBy>
  <cp:revision>2</cp:revision>
  <dcterms:created xsi:type="dcterms:W3CDTF">2018-01-26T13:38:24Z</dcterms:created>
  <dcterms:modified xsi:type="dcterms:W3CDTF">2018-01-26T13:42:06Z</dcterms:modified>
</cp:coreProperties>
</file>